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1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1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2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3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1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6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2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8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74829-DB0A-4592-AEF5-3C6DCC6B2AB1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E47F-7B07-41A5-B89A-626D59482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7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James Bond (The Ornithologist)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Born in 1900</a:t>
            </a:r>
          </a:p>
          <a:p>
            <a:r>
              <a:rPr lang="en-US" dirty="0" smtClean="0"/>
              <a:t>Moved to England With His Family shortly before WWI</a:t>
            </a:r>
          </a:p>
          <a:p>
            <a:r>
              <a:rPr lang="en-US" dirty="0" smtClean="0"/>
              <a:t>Came back to </a:t>
            </a:r>
            <a:r>
              <a:rPr lang="en-US" dirty="0" err="1" smtClean="0"/>
              <a:t>Phila</a:t>
            </a:r>
            <a:r>
              <a:rPr lang="en-US" dirty="0" smtClean="0"/>
              <a:t>. In early 1920s</a:t>
            </a:r>
          </a:p>
          <a:p>
            <a:r>
              <a:rPr lang="en-US" dirty="0" smtClean="0"/>
              <a:t>Studied Ornithology for the Academy Of Natural Sciences</a:t>
            </a:r>
          </a:p>
          <a:p>
            <a:r>
              <a:rPr lang="en-US" dirty="0" smtClean="0"/>
              <a:t>Discovered the James Bond line in Jamaica (separating North and South American Birds)</a:t>
            </a:r>
          </a:p>
          <a:p>
            <a:r>
              <a:rPr lang="en-US" dirty="0" smtClean="0"/>
              <a:t>Wrote Birds Of the West Indies in 1936</a:t>
            </a:r>
          </a:p>
          <a:p>
            <a:r>
              <a:rPr lang="en-US" dirty="0" smtClean="0"/>
              <a:t>This book’s author’s name was supposedly used by Ian Fleming in 1952 as he writes Casino Royale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962400"/>
            <a:ext cx="2057400" cy="2616276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611" y="914400"/>
            <a:ext cx="2639189" cy="1981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830" y="457200"/>
            <a:ext cx="2040750" cy="3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3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James Bond (The Ornithologist)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Bond (The Ornithologist)</dc:title>
  <dc:creator>Windows User</dc:creator>
  <cp:lastModifiedBy>Windows User</cp:lastModifiedBy>
  <cp:revision>2</cp:revision>
  <dcterms:created xsi:type="dcterms:W3CDTF">2013-03-11T10:18:55Z</dcterms:created>
  <dcterms:modified xsi:type="dcterms:W3CDTF">2013-03-11T10:33:42Z</dcterms:modified>
</cp:coreProperties>
</file>